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FE7B5B6-0865-4377-9D9C-53EDEC9A7DEB}" type="datetimeFigureOut">
              <a:rPr lang="pl-PL" smtClean="0"/>
              <a:t>2013-03-23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5DE4F2-1971-49CA-B579-B73BB2EF5E9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Maciej Piwowarczyk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Szkło i światłowody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7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wek\szkola\jednomomod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281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3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iwek\szkola\wielomod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840760" cy="65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:\piwek\szkola\prac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536"/>
            <a:ext cx="8513962" cy="63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D:\piwek\szkola\prac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2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piwek\szkola\prac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2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:\piwek\szkola\praca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5" cy="59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D:\piwek\szkola\prac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72501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D:\piwek\szkola\praca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0712" cy="6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wek\szkola\swiatlowo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3347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3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iwek\szkola\swiatlowod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210388" cy="36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</TotalTime>
  <Words>5</Words>
  <Application>Microsoft Office PowerPoint</Application>
  <PresentationFormat>Pokaz na ekranie (4:3)</PresentationFormat>
  <Paragraphs>2</Paragraphs>
  <Slides>11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Horyzont</vt:lpstr>
      <vt:lpstr>Szkło i światłowody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Szkło i światłowody</dc:title>
  <dc:creator>Asia</dc:creator>
  <cp:lastModifiedBy>Asia</cp:lastModifiedBy>
  <cp:revision>5</cp:revision>
  <dcterms:created xsi:type="dcterms:W3CDTF">2013-03-22T23:53:12Z</dcterms:created>
  <dcterms:modified xsi:type="dcterms:W3CDTF">2013-03-23T06:08:07Z</dcterms:modified>
</cp:coreProperties>
</file>