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DE53D1-DDC6-4E57-8B13-F4DD9BA75A4D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C842AF-8255-418F-91DE-3CFD784B5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468560" y="1988840"/>
            <a:ext cx="10153128" cy="1470025"/>
          </a:xfrm>
        </p:spPr>
        <p:txBody>
          <a:bodyPr>
            <a:noAutofit/>
          </a:bodyPr>
          <a:lstStyle/>
          <a:p>
            <a:r>
              <a:rPr lang="pl-PL" sz="9600" dirty="0" smtClean="0">
                <a:latin typeface="Arial Black" pitchFamily="34" charset="0"/>
              </a:rPr>
              <a:t>Środki czystości</a:t>
            </a:r>
            <a:endParaRPr lang="pl-PL" sz="9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 Narrow" pitchFamily="34" charset="0"/>
              </a:rPr>
              <a:t>Preparat piorąco – dezynfekujący</a:t>
            </a:r>
          </a:p>
          <a:p>
            <a:r>
              <a:rPr lang="pl-PL" dirty="0">
                <a:latin typeface="Arial Narrow" pitchFamily="34" charset="0"/>
              </a:rPr>
              <a:t>Preparat do zmiękczania tkanin</a:t>
            </a:r>
          </a:p>
          <a:p>
            <a:r>
              <a:rPr lang="pl-PL" dirty="0">
                <a:latin typeface="Arial Narrow" pitchFamily="34" charset="0"/>
              </a:rPr>
              <a:t>Uniwersalny preparat piorący do tkanin kolorowych</a:t>
            </a:r>
          </a:p>
          <a:p>
            <a:r>
              <a:rPr lang="pl-PL" dirty="0">
                <a:latin typeface="Arial Narrow" pitchFamily="34" charset="0"/>
              </a:rPr>
              <a:t>Uniwersalny preparat piorący do tkanin </a:t>
            </a:r>
            <a:r>
              <a:rPr lang="pl-PL" dirty="0" smtClean="0">
                <a:latin typeface="Arial Narrow" pitchFamily="34" charset="0"/>
              </a:rPr>
              <a:t>białych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rial Black" pitchFamily="34" charset="0"/>
              </a:rPr>
              <a:t>Tekstylia</a:t>
            </a:r>
            <a:endParaRPr lang="pl-PL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 Narrow" pitchFamily="34" charset="0"/>
              </a:rPr>
              <a:t>Preparaty do narzędzi</a:t>
            </a:r>
          </a:p>
          <a:p>
            <a:r>
              <a:rPr lang="pl-PL" dirty="0">
                <a:latin typeface="Arial Narrow" pitchFamily="34" charset="0"/>
              </a:rPr>
              <a:t>Preparaty do powierzchni</a:t>
            </a:r>
          </a:p>
          <a:p>
            <a:r>
              <a:rPr lang="pl-PL" dirty="0">
                <a:latin typeface="Arial Narrow" pitchFamily="34" charset="0"/>
              </a:rPr>
              <a:t>Preparaty do </a:t>
            </a:r>
            <a:r>
              <a:rPr lang="pl-PL" dirty="0" smtClean="0">
                <a:latin typeface="Arial Narrow" pitchFamily="34" charset="0"/>
              </a:rPr>
              <a:t>skóry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rial Black" pitchFamily="34" charset="0"/>
              </a:rPr>
              <a:t>Dezynfekcja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210946" name="Picture 2" descr="http://www.dddczystosc.pl/img/odkaz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429000"/>
            <a:ext cx="3744416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5508104" y="6237312"/>
            <a:ext cx="3344416" cy="409600"/>
          </a:xfrm>
        </p:spPr>
        <p:txBody>
          <a:bodyPr>
            <a:normAutofit lnSpcReduction="10000"/>
          </a:bodyPr>
          <a:lstStyle/>
          <a:p>
            <a:pPr algn="r"/>
            <a:r>
              <a:rPr lang="pl-PL" dirty="0" smtClean="0">
                <a:solidFill>
                  <a:schemeClr val="tx1"/>
                </a:solidFill>
              </a:rPr>
              <a:t>Adrianna </a:t>
            </a:r>
            <a:r>
              <a:rPr lang="pl-PL" dirty="0" err="1" smtClean="0">
                <a:solidFill>
                  <a:schemeClr val="tx1"/>
                </a:solidFill>
              </a:rPr>
              <a:t>Nagraba</a:t>
            </a:r>
            <a:r>
              <a:rPr lang="pl-PL" dirty="0" smtClean="0">
                <a:solidFill>
                  <a:schemeClr val="tx1"/>
                </a:solidFill>
              </a:rPr>
              <a:t> kl. 1b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latin typeface="Arial Black" pitchFamily="34" charset="0"/>
              </a:rPr>
              <a:t>KONIEC</a:t>
            </a:r>
            <a:endParaRPr lang="pl-PL" sz="9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to inaczej </a:t>
            </a:r>
            <a:r>
              <a:rPr lang="pl-PL" u="sng" dirty="0" smtClean="0">
                <a:latin typeface="Arial Narrow" pitchFamily="34" charset="0"/>
              </a:rPr>
              <a:t>detergenty</a:t>
            </a:r>
            <a:r>
              <a:rPr lang="pl-PL" dirty="0" smtClean="0">
                <a:latin typeface="Arial Narrow" pitchFamily="34" charset="0"/>
              </a:rPr>
              <a:t>, czyli syntetyczne </a:t>
            </a:r>
            <a:r>
              <a:rPr lang="pl-PL" dirty="0">
                <a:latin typeface="Arial Narrow" pitchFamily="34" charset="0"/>
              </a:rPr>
              <a:t>środki piorące oraz mydlące, nie zawierające mydła. Są to głównie sole sodowe kwasów </a:t>
            </a:r>
            <a:r>
              <a:rPr lang="pl-PL" dirty="0" smtClean="0">
                <a:latin typeface="Arial Narrow" pitchFamily="34" charset="0"/>
              </a:rPr>
              <a:t>sulfonowych oraz wodosiarczanów</a:t>
            </a:r>
            <a:r>
              <a:rPr lang="pl-PL" dirty="0">
                <a:latin typeface="Arial Narrow" pitchFamily="34" charset="0"/>
              </a:rPr>
              <a:t>  </a:t>
            </a:r>
            <a:r>
              <a:rPr lang="pl-PL" dirty="0" smtClean="0">
                <a:latin typeface="Arial Narrow" pitchFamily="34" charset="0"/>
              </a:rPr>
              <a:t>wyższych alkoholi</a:t>
            </a:r>
            <a:r>
              <a:rPr lang="pl-PL" dirty="0">
                <a:latin typeface="Arial Narrow" pitchFamily="34" charset="0"/>
              </a:rPr>
              <a:t>. Detergenty są składnikami proszku do prania, płynów do mycia naczyń, są również w środkach zapobiegających elektryzowaniu się tkanin, w </a:t>
            </a:r>
            <a:r>
              <a:rPr lang="pl-PL" dirty="0" smtClean="0">
                <a:latin typeface="Arial Narrow" pitchFamily="34" charset="0"/>
              </a:rPr>
              <a:t>szamponach</a:t>
            </a:r>
            <a:r>
              <a:rPr lang="pl-PL" dirty="0">
                <a:latin typeface="Arial Narrow" pitchFamily="34" charset="0"/>
              </a:rPr>
              <a:t> </a:t>
            </a:r>
            <a:r>
              <a:rPr lang="pl-PL" dirty="0" smtClean="0">
                <a:latin typeface="Arial Narrow" pitchFamily="34" charset="0"/>
              </a:rPr>
              <a:t>itp..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Czym w ogóle są środki czystości?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220164" name="Picture 4" descr="http://xn--rodki-czystoci-4xcm.com/wp-content/uploads/2011/07/chemi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149080"/>
            <a:ext cx="6048672" cy="23637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tworzenie </a:t>
            </a:r>
            <a:r>
              <a:rPr lang="pl-PL" dirty="0">
                <a:latin typeface="Arial Narrow" pitchFamily="34" charset="0"/>
              </a:rPr>
              <a:t>w twardej wodzie rozpuszczalnych soli wapniowych i </a:t>
            </a:r>
            <a:r>
              <a:rPr lang="pl-PL" dirty="0" smtClean="0">
                <a:latin typeface="Arial Narrow" pitchFamily="34" charset="0"/>
              </a:rPr>
              <a:t>magnezowych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wykazywanie </a:t>
            </a:r>
            <a:r>
              <a:rPr lang="pl-PL" dirty="0">
                <a:latin typeface="Arial Narrow" pitchFamily="34" charset="0"/>
              </a:rPr>
              <a:t>znacznie większej zdolności </a:t>
            </a:r>
            <a:r>
              <a:rPr lang="pl-PL" dirty="0" smtClean="0">
                <a:latin typeface="Arial Narrow" pitchFamily="34" charset="0"/>
              </a:rPr>
              <a:t>piorącej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zdolność </a:t>
            </a:r>
            <a:r>
              <a:rPr lang="pl-PL" dirty="0">
                <a:latin typeface="Arial Narrow" pitchFamily="34" charset="0"/>
              </a:rPr>
              <a:t>dobrego zwilżania powierzchni różnych </a:t>
            </a:r>
            <a:r>
              <a:rPr lang="pl-PL" dirty="0" smtClean="0">
                <a:latin typeface="Arial Narrow" pitchFamily="34" charset="0"/>
              </a:rPr>
              <a:t>materiałów 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wiele </a:t>
            </a:r>
            <a:r>
              <a:rPr lang="pl-PL" dirty="0">
                <a:latin typeface="Arial Narrow" pitchFamily="34" charset="0"/>
              </a:rPr>
              <a:t>detergentów posiada obojętny odczyn, co powoduje, iż bardzo dobrze </a:t>
            </a:r>
            <a:r>
              <a:rPr lang="pl-PL" dirty="0" smtClean="0">
                <a:latin typeface="Arial Narrow" pitchFamily="34" charset="0"/>
              </a:rPr>
              <a:t>sprawdzają </a:t>
            </a:r>
            <a:r>
              <a:rPr lang="pl-PL" dirty="0">
                <a:latin typeface="Arial Narrow" pitchFamily="34" charset="0"/>
              </a:rPr>
              <a:t>się one przy praniu wełny, będącej tkaniną ulegającą zniszczeniu </a:t>
            </a:r>
            <a:r>
              <a:rPr lang="pl-PL" dirty="0" smtClean="0">
                <a:latin typeface="Arial Narrow" pitchFamily="34" charset="0"/>
              </a:rPr>
              <a:t/>
            </a:r>
            <a:br>
              <a:rPr lang="pl-PL" dirty="0" smtClean="0">
                <a:latin typeface="Arial Narrow" pitchFamily="34" charset="0"/>
              </a:rPr>
            </a:br>
            <a:r>
              <a:rPr lang="pl-PL" dirty="0">
                <a:latin typeface="Arial Narrow" pitchFamily="34" charset="0"/>
              </a:rPr>
              <a:t>podczas prania w odczynie </a:t>
            </a:r>
            <a:r>
              <a:rPr lang="pl-PL" dirty="0" smtClean="0">
                <a:latin typeface="Arial Narrow" pitchFamily="34" charset="0"/>
              </a:rPr>
              <a:t>zasadowym</a:t>
            </a:r>
            <a:endParaRPr lang="pl-PL" dirty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posiadają </a:t>
            </a:r>
            <a:r>
              <a:rPr lang="pl-PL" dirty="0">
                <a:latin typeface="Arial Narrow" pitchFamily="34" charset="0"/>
              </a:rPr>
              <a:t>wysoką zdolność piorącą, w relatywnie niskich temperaturach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Autofit/>
          </a:bodyPr>
          <a:lstStyle/>
          <a:p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dirty="0" smtClean="0">
                <a:latin typeface="Arial Black" pitchFamily="34" charset="0"/>
              </a:rPr>
              <a:t>Detergenty </a:t>
            </a:r>
            <a:r>
              <a:rPr lang="pl-PL" sz="3600" dirty="0" smtClean="0">
                <a:latin typeface="Arial Black" pitchFamily="34" charset="0"/>
              </a:rPr>
              <a:t>posiadają wiele właściwości, odróżniających je od mydeł, takich jak:</a:t>
            </a:r>
            <a:endParaRPr lang="pl-PL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pl-PL" dirty="0">
                <a:latin typeface="Arial Narrow" pitchFamily="34" charset="0"/>
              </a:rPr>
              <a:t>zachowują się jak surfaktanty - ułatwiając mieszanie się brudu z wodą (lub innym rozpuszczalnikiem) ułatwiają zwilżanie mytych </a:t>
            </a:r>
            <a:r>
              <a:rPr lang="pl-PL" dirty="0" smtClean="0">
                <a:latin typeface="Arial Narrow" pitchFamily="34" charset="0"/>
              </a:rPr>
              <a:t>powierzchni</a:t>
            </a:r>
          </a:p>
          <a:p>
            <a:pPr>
              <a:buBlip>
                <a:blip r:embed="rId2"/>
              </a:buBlip>
            </a:pPr>
            <a:r>
              <a:rPr lang="pl-PL" dirty="0">
                <a:latin typeface="Arial Narrow" pitchFamily="34" charset="0"/>
              </a:rPr>
              <a:t>zmieniają pH powierzchni, co prowadzi do zrywania wiązań wodorowych którymi brud jest związany z powierzchnią lub zmiana pH prowadzi do rozkładu substancji tworzących brud</a:t>
            </a:r>
          </a:p>
          <a:p>
            <a:pPr>
              <a:buBlip>
                <a:blip r:embed="rId2"/>
              </a:buBlip>
            </a:pPr>
            <a:r>
              <a:rPr lang="pl-PL" dirty="0">
                <a:latin typeface="Arial Narrow" pitchFamily="34" charset="0"/>
              </a:rPr>
              <a:t>obniżają twardość wody, dzięki czemu woda lepiej zwilża powierzchnię i łatwiej rozpuszczają się w niej związki jonowe, tworzące brud</a:t>
            </a:r>
          </a:p>
          <a:p>
            <a:pPr>
              <a:buBlip>
                <a:blip r:embed="rId2"/>
              </a:buBlip>
            </a:pPr>
            <a:r>
              <a:rPr lang="pl-PL" dirty="0">
                <a:latin typeface="Arial Narrow" pitchFamily="34" charset="0"/>
              </a:rPr>
              <a:t>rozkładają brud poprzez reakcję utlenienia</a:t>
            </a:r>
          </a:p>
          <a:p>
            <a:pPr>
              <a:buBlip>
                <a:blip r:embed="rId2"/>
              </a:buBlip>
            </a:pPr>
            <a:r>
              <a:rPr lang="pl-PL" dirty="0">
                <a:latin typeface="Arial Narrow" pitchFamily="34" charset="0"/>
              </a:rPr>
              <a:t>działają enzymatycznie poprzez katalizowanie reakcji prowadzących do rozkładu cząsteczek organicznych tworzących brud</a:t>
            </a:r>
          </a:p>
          <a:p>
            <a:pPr>
              <a:buBlip>
                <a:blip r:embed="rId2"/>
              </a:buBlip>
            </a:pPr>
            <a:r>
              <a:rPr lang="pl-PL" dirty="0">
                <a:latin typeface="Arial Narrow" pitchFamily="34" charset="0"/>
              </a:rPr>
              <a:t>działają pianotwórczo - zwiększając powierzchnię styku brudu ze środkiem </a:t>
            </a:r>
            <a:r>
              <a:rPr lang="pl-PL" dirty="0" smtClean="0">
                <a:latin typeface="Arial Narrow" pitchFamily="34" charset="0"/>
              </a:rPr>
              <a:t>myjącym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Jak detergenty działają na brud?</a:t>
            </a:r>
            <a:endParaRPr lang="pl-PL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Płyn (gotowy do użycia lub koncentrat)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Emulsja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Mleczko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Żel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Proszek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Granulki</a:t>
            </a:r>
            <a:endParaRPr lang="pl-PL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Tabletki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Kostki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Aerozole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Formy w jakich występują środki czystości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217090" name="Picture 2" descr="http://papilot3.mykmyk.pl/img/660/0/detergenty-117055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4342284" cy="38359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Przemysł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Obiekty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Kuchnia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Tekstylia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Dezynfekcja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Podział ze względu na obszar </a:t>
            </a:r>
            <a:r>
              <a:rPr lang="pl-PL" dirty="0" smtClean="0">
                <a:latin typeface="Arial Black" pitchFamily="34" charset="0"/>
              </a:rPr>
              <a:t>działania: </a:t>
            </a:r>
            <a:endParaRPr lang="pl-PL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Arial Narrow" pitchFamily="34" charset="0"/>
              </a:rPr>
              <a:t>Preparaty </a:t>
            </a:r>
            <a:r>
              <a:rPr lang="pl-PL" dirty="0">
                <a:latin typeface="Arial Narrow" pitchFamily="34" charset="0"/>
              </a:rPr>
              <a:t>do przemysłu spożywczego</a:t>
            </a:r>
          </a:p>
          <a:p>
            <a:r>
              <a:rPr lang="pl-PL" dirty="0">
                <a:latin typeface="Arial Narrow" pitchFamily="34" charset="0"/>
              </a:rPr>
              <a:t>Preparaty do mycia i ochrony rąk</a:t>
            </a:r>
          </a:p>
          <a:p>
            <a:r>
              <a:rPr lang="pl-PL" dirty="0">
                <a:latin typeface="Arial Narrow" pitchFamily="34" charset="0"/>
              </a:rPr>
              <a:t>Preparaty do mycia pojazdów i silników</a:t>
            </a:r>
          </a:p>
          <a:p>
            <a:r>
              <a:rPr lang="pl-PL" dirty="0">
                <a:latin typeface="Arial Narrow" pitchFamily="34" charset="0"/>
              </a:rPr>
              <a:t>Preparaty do mycia hal i kanałów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rial Black" pitchFamily="34" charset="0"/>
              </a:rPr>
              <a:t>Przemysł</a:t>
            </a:r>
            <a:endParaRPr lang="pl-PL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latin typeface="Arial Narrow" pitchFamily="34" charset="0"/>
              </a:rPr>
              <a:t>Preparaty zapachowe</a:t>
            </a:r>
          </a:p>
          <a:p>
            <a:r>
              <a:rPr lang="pl-PL" dirty="0">
                <a:latin typeface="Arial Narrow" pitchFamily="34" charset="0"/>
              </a:rPr>
              <a:t>Preparaty myjąco – dezynfekcyjne</a:t>
            </a:r>
          </a:p>
          <a:p>
            <a:r>
              <a:rPr lang="pl-PL" dirty="0">
                <a:latin typeface="Arial Narrow" pitchFamily="34" charset="0"/>
              </a:rPr>
              <a:t>Preparaty do mycia rąk</a:t>
            </a:r>
          </a:p>
          <a:p>
            <a:r>
              <a:rPr lang="pl-PL" dirty="0">
                <a:latin typeface="Arial Narrow" pitchFamily="34" charset="0"/>
              </a:rPr>
              <a:t>Preparaty specjalistyczne</a:t>
            </a:r>
          </a:p>
          <a:p>
            <a:r>
              <a:rPr lang="pl-PL" dirty="0">
                <a:latin typeface="Arial Narrow" pitchFamily="34" charset="0"/>
              </a:rPr>
              <a:t>Preparaty do wykładzin tekstylnych</a:t>
            </a:r>
          </a:p>
          <a:p>
            <a:r>
              <a:rPr lang="pl-PL" dirty="0">
                <a:latin typeface="Arial Narrow" pitchFamily="34" charset="0"/>
              </a:rPr>
              <a:t>Preparaty do sanitariatów</a:t>
            </a:r>
          </a:p>
          <a:p>
            <a:r>
              <a:rPr lang="pl-PL" dirty="0">
                <a:latin typeface="Arial Narrow" pitchFamily="34" charset="0"/>
              </a:rPr>
              <a:t>Preparaty do maszynowego mycia powierzchni</a:t>
            </a:r>
          </a:p>
          <a:p>
            <a:r>
              <a:rPr lang="pl-PL" dirty="0">
                <a:latin typeface="Arial Narrow" pitchFamily="34" charset="0"/>
              </a:rPr>
              <a:t>Uniwersalne preparaty myjące</a:t>
            </a:r>
          </a:p>
          <a:p>
            <a:r>
              <a:rPr lang="pl-PL" dirty="0">
                <a:latin typeface="Arial Narrow" pitchFamily="34" charset="0"/>
              </a:rPr>
              <a:t>Preparaty myjące do powierzchni błyszczących</a:t>
            </a:r>
          </a:p>
          <a:p>
            <a:r>
              <a:rPr lang="pl-PL" dirty="0">
                <a:latin typeface="Arial Narrow" pitchFamily="34" charset="0"/>
              </a:rPr>
              <a:t>Preparaty myjąco – konserwujące</a:t>
            </a:r>
          </a:p>
          <a:p>
            <a:r>
              <a:rPr lang="pl-PL" dirty="0">
                <a:latin typeface="Arial Narrow" pitchFamily="34" charset="0"/>
              </a:rPr>
              <a:t>Preparaty do gruntownego </a:t>
            </a:r>
            <a:r>
              <a:rPr lang="pl-PL" dirty="0" smtClean="0">
                <a:latin typeface="Arial Narrow" pitchFamily="34" charset="0"/>
              </a:rPr>
              <a:t>czyszczenia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rial Black" pitchFamily="34" charset="0"/>
              </a:rPr>
              <a:t>Obiekty</a:t>
            </a:r>
            <a:endParaRPr lang="pl-PL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 Narrow" pitchFamily="34" charset="0"/>
              </a:rPr>
              <a:t>Preparaty do ręcznego mycia naczyń</a:t>
            </a:r>
          </a:p>
          <a:p>
            <a:r>
              <a:rPr lang="pl-PL" dirty="0">
                <a:latin typeface="Arial Narrow" pitchFamily="34" charset="0"/>
              </a:rPr>
              <a:t>Środki do maszynowego mycia i nabłyszczania naczyń</a:t>
            </a:r>
          </a:p>
          <a:p>
            <a:r>
              <a:rPr lang="pl-PL" dirty="0">
                <a:latin typeface="Arial Narrow" pitchFamily="34" charset="0"/>
              </a:rPr>
              <a:t>Specjalistyczne preparaty do higieny </a:t>
            </a:r>
            <a:r>
              <a:rPr lang="pl-PL" dirty="0" smtClean="0">
                <a:latin typeface="Arial Narrow" pitchFamily="34" charset="0"/>
              </a:rPr>
              <a:t>kuchennej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rial Black" pitchFamily="34" charset="0"/>
              </a:rPr>
              <a:t>Kuchnia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212994" name="Picture 2" descr="http://d.webgenerator24.pl/k/r/7v/hd/9q11fnk04cco4gkwcs44s848884.3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45024"/>
            <a:ext cx="3816424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</TotalTime>
  <Words>227</Words>
  <Application>Microsoft Office PowerPoint</Application>
  <PresentationFormat>Pokaz na ekranie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Papier</vt:lpstr>
      <vt:lpstr>Środki czystości</vt:lpstr>
      <vt:lpstr>Czym w ogóle są środki czystości?</vt:lpstr>
      <vt:lpstr> Detergenty posiadają wiele właściwości, odróżniających je od mydeł, takich jak:</vt:lpstr>
      <vt:lpstr>Jak detergenty działają na brud?</vt:lpstr>
      <vt:lpstr>Formy w jakich występują środki czystości</vt:lpstr>
      <vt:lpstr>Podział ze względu na obszar działania: </vt:lpstr>
      <vt:lpstr>Przemysł</vt:lpstr>
      <vt:lpstr>Obiekty</vt:lpstr>
      <vt:lpstr>Kuchnia</vt:lpstr>
      <vt:lpstr>Tekstylia</vt:lpstr>
      <vt:lpstr>Dezynfekcja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czystości</dc:title>
  <dc:creator>OM</dc:creator>
  <cp:lastModifiedBy>Ada</cp:lastModifiedBy>
  <cp:revision>23</cp:revision>
  <dcterms:created xsi:type="dcterms:W3CDTF">2012-10-17T11:11:53Z</dcterms:created>
  <dcterms:modified xsi:type="dcterms:W3CDTF">2012-11-29T14:31:18Z</dcterms:modified>
</cp:coreProperties>
</file>